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4"/>
  </p:sldMasterIdLst>
  <p:notesMasterIdLst>
    <p:notesMasterId r:id="rId11"/>
  </p:notesMasterIdLst>
  <p:handoutMasterIdLst>
    <p:handoutMasterId r:id="rId12"/>
  </p:handoutMasterIdLst>
  <p:sldIdLst>
    <p:sldId id="367" r:id="rId5"/>
    <p:sldId id="370" r:id="rId6"/>
    <p:sldId id="384" r:id="rId7"/>
    <p:sldId id="383" r:id="rId8"/>
    <p:sldId id="385" r:id="rId9"/>
    <p:sldId id="281" r:id="rId10"/>
  </p:sldIdLst>
  <p:sldSz cx="12188825" cy="6858000"/>
  <p:notesSz cx="7845425" cy="11291888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orient="horz" pos="3567">
          <p15:clr>
            <a:srgbClr val="A4A3A4"/>
          </p15:clr>
        </p15:guide>
        <p15:guide id="4" pos="453">
          <p15:clr>
            <a:srgbClr val="A4A3A4"/>
          </p15:clr>
        </p15:guide>
        <p15:guide id="6" pos="7497">
          <p15:clr>
            <a:srgbClr val="A4A3A4"/>
          </p15:clr>
        </p15:guide>
        <p15:guide id="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57">
          <p15:clr>
            <a:srgbClr val="A4A3A4"/>
          </p15:clr>
        </p15:guide>
        <p15:guide id="2" pos="247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D1"/>
    <a:srgbClr val="9DA2A2"/>
    <a:srgbClr val="FFD054"/>
    <a:srgbClr val="FFFFFF"/>
    <a:srgbClr val="000000"/>
    <a:srgbClr val="111111"/>
    <a:srgbClr val="3D9A4F"/>
    <a:srgbClr val="CCFF99"/>
    <a:srgbClr val="4D4D4D"/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 autoAdjust="0"/>
    <p:restoredTop sz="92615" autoAdjust="0"/>
  </p:normalViewPr>
  <p:slideViewPr>
    <p:cSldViewPr snapToObjects="1">
      <p:cViewPr varScale="1">
        <p:scale>
          <a:sx n="99" d="100"/>
          <a:sy n="99" d="100"/>
        </p:scale>
        <p:origin x="1170" y="72"/>
      </p:cViewPr>
      <p:guideLst>
        <p:guide orient="horz"/>
        <p:guide orient="horz" pos="777"/>
        <p:guide orient="horz" pos="3567"/>
        <p:guide pos="453"/>
        <p:guide pos="749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4008" y="84"/>
      </p:cViewPr>
      <p:guideLst>
        <p:guide orient="horz" pos="3557"/>
        <p:guide pos="247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>
            <a:lvl1pPr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45508" y="2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>
            <a:lvl1pPr algn="r"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10727907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b" anchorCtr="0" compatLnSpc="1">
            <a:prstTxWarp prst="textNoShape">
              <a:avLst/>
            </a:prstTxWarp>
          </a:bodyPr>
          <a:lstStyle>
            <a:lvl1pPr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45508" y="10727907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b" anchorCtr="0" compatLnSpc="1">
            <a:prstTxWarp prst="textNoShape">
              <a:avLst/>
            </a:prstTxWarp>
          </a:bodyPr>
          <a:lstStyle>
            <a:lvl1pPr algn="r"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5DAFD0-0336-4076-B3D6-71855620C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8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>
            <a:lvl1pPr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445508" y="2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>
            <a:lvl1pPr algn="r"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847725"/>
            <a:ext cx="7524750" cy="4233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45590" y="5363078"/>
            <a:ext cx="5754247" cy="5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10727907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b" anchorCtr="0" compatLnSpc="1">
            <a:prstTxWarp prst="textNoShape">
              <a:avLst/>
            </a:prstTxWarp>
          </a:bodyPr>
          <a:lstStyle>
            <a:lvl1pPr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45508" y="10727907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b" anchorCtr="0" compatLnSpc="1">
            <a:prstTxWarp prst="textNoShape">
              <a:avLst/>
            </a:prstTxWarp>
          </a:bodyPr>
          <a:lstStyle>
            <a:lvl1pPr algn="r"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661444-9E5F-4F35-9048-1DD15C6EC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61444-9E5F-4F35-9048-1DD15C6EC53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1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73D9E-D2E0-1673-C5D9-C5576B051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DE1CDC-6FB4-34F6-144F-88EDA72E9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B3D303-391D-C628-2879-66A53114F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ADE73-8CC2-102C-86A5-7339BF9DF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61444-9E5F-4F35-9048-1DD15C6EC5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5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4F51E-1EB8-C408-29D1-154B00309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D20FB-5915-6A49-4F92-F5C0A737A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7A7180-2C01-636E-D89E-99D7D45F5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C26D-4266-5EED-050A-A0F1BE2EB8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61444-9E5F-4F35-9048-1DD15C6EC5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7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61444-9E5F-4F35-9048-1DD15C6EC53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1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and yellow silhouette of a building&#10;&#10;AI-generated content may be incorrect.">
            <a:extLst>
              <a:ext uri="{FF2B5EF4-FFF2-40B4-BE49-F238E27FC236}">
                <a16:creationId xmlns:a16="http://schemas.microsoft.com/office/drawing/2014/main" id="{66E680D8-AA4D-C878-3A8D-2A811A97EF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5940"/>
            <a:ext cx="12196880" cy="17691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028A3B-7544-1FFB-2B1F-46E7BA81B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483" y="6214454"/>
            <a:ext cx="648726" cy="643546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D6DD5FA7-E60C-5567-D8C8-3FCE70B47E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33483" y="6318862"/>
            <a:ext cx="68160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C09D9E0C-80BB-A849-9A85-CD9FA3177056}" type="slidenum">
              <a:rPr lang="en-US" altLang="en-US" sz="2000" b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1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7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yellow silhouette of a building&#10;&#10;AI-generated content may be incorrect.">
            <a:extLst>
              <a:ext uri="{FF2B5EF4-FFF2-40B4-BE49-F238E27FC236}">
                <a16:creationId xmlns:a16="http://schemas.microsoft.com/office/drawing/2014/main" id="{22E39BC8-CED0-F8EE-4C88-B0B59A49F5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5940"/>
            <a:ext cx="12196880" cy="17691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C39EA-5617-FDA4-87BF-008DE92DA0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" y="44644"/>
            <a:ext cx="2350688" cy="5096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603AA9-B068-C54C-57CF-A377ECDAB7BE}"/>
              </a:ext>
            </a:extLst>
          </p:cNvPr>
          <p:cNvSpPr txBox="1"/>
          <p:nvPr userDrawn="1"/>
        </p:nvSpPr>
        <p:spPr>
          <a:xfrm>
            <a:off x="2530016" y="23435"/>
            <a:ext cx="8928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GB" sz="1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17th International Symposium on Fiber-Reinforced Polymer (FRP) Reinforcement for Concrete Structures</a:t>
            </a:r>
          </a:p>
          <a:p>
            <a:pPr algn="l">
              <a:lnSpc>
                <a:spcPct val="100000"/>
              </a:lnSpc>
              <a:buNone/>
            </a:pPr>
            <a:r>
              <a:rPr lang="en-GB" sz="1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6-8 July 2026 - Girona, Spain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FBB3D9-34B6-D98E-93FB-AFA679D8D6BE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10414892" y="5409220"/>
            <a:ext cx="0" cy="122413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61401A1-D043-5AF1-E8B0-B465A68FA1A1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10414892" y="5409215"/>
            <a:ext cx="396044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039BBF-8F00-0D61-FE96-B6F1E327A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810936" y="5409220"/>
            <a:ext cx="0" cy="126014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F9AD3E-3D75-FFF9-E99F-CD8B27EC20F4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11062964" y="5805264"/>
            <a:ext cx="288032" cy="87410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4E50894-A35B-1378-C384-674008DDA929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10882944" y="5805264"/>
            <a:ext cx="468052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F99F4D6-5383-622C-8997-BE9A4CF4EB99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10885809" y="5406437"/>
            <a:ext cx="0" cy="39882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793F2CA-B5F7-1D3E-E877-09A28799AFF9}"/>
              </a:ext>
            </a:extLst>
          </p:cNvPr>
          <p:cNvCxnSpPr>
            <a:cxnSpLocks/>
          </p:cNvCxnSpPr>
          <p:nvPr userDrawn="1"/>
        </p:nvCxnSpPr>
        <p:spPr bwMode="auto">
          <a:xfrm flipH="1" flipV="1">
            <a:off x="10885809" y="5406437"/>
            <a:ext cx="1005247" cy="278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0E89206-AAFA-9E74-DA6A-E4121AE10AC5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11711036" y="5406436"/>
            <a:ext cx="179339" cy="54284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7" r:id="rId2"/>
    <p:sldLayoutId id="2147483863" r:id="rId3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400" b="1" kern="0">
          <a:solidFill>
            <a:schemeClr val="tx2"/>
          </a:solidFill>
          <a:latin typeface="Arial"/>
          <a:ea typeface="ＭＳ Ｐゴシック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D9A4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D9A4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D9A4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D9A4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3D9A4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3D9A4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3D9A4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3D9A4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C1C1C"/>
        </a:buClr>
        <a:buFont typeface="Arial" panose="020B0604020202020204" pitchFamily="34" charset="0"/>
        <a:buChar char="•"/>
        <a:defRPr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1C1C1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D7A9ED0-B1E8-D444-024A-16B4623CDFE5}"/>
              </a:ext>
            </a:extLst>
          </p:cNvPr>
          <p:cNvSpPr txBox="1"/>
          <p:nvPr/>
        </p:nvSpPr>
        <p:spPr>
          <a:xfrm>
            <a:off x="0" y="1360292"/>
            <a:ext cx="12188825" cy="2628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ts val="5000"/>
              </a:lnSpc>
              <a:buNone/>
            </a:pPr>
            <a:r>
              <a:rPr lang="en-GB" sz="4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Title of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12B2D-1C76-AA10-DF25-AA9245103C09}"/>
              </a:ext>
            </a:extLst>
          </p:cNvPr>
          <p:cNvSpPr txBox="1"/>
          <p:nvPr/>
        </p:nvSpPr>
        <p:spPr>
          <a:xfrm>
            <a:off x="441784" y="4006886"/>
            <a:ext cx="11305256" cy="1039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buNone/>
            </a:pPr>
            <a:r>
              <a:rPr lang="en-GB" sz="2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Author(s) details</a:t>
            </a:r>
          </a:p>
          <a:p>
            <a:pPr>
              <a:lnSpc>
                <a:spcPts val="3800"/>
              </a:lnSpc>
              <a:buNone/>
            </a:pPr>
            <a:r>
              <a:rPr lang="en-GB" sz="24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Presenting Author </a:t>
            </a:r>
            <a:r>
              <a:rPr lang="en-GB" sz="24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Affiliation</a:t>
            </a:r>
            <a:endParaRPr lang="en-GB" sz="20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46AE-E807-317A-F002-CDD9E7AF6F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776" y="36786"/>
            <a:ext cx="11413268" cy="727918"/>
          </a:xfrm>
          <a:prstGeom prst="rect">
            <a:avLst/>
          </a:prstGeom>
        </p:spPr>
        <p:txBody>
          <a:bodyPr anchor="ctr"/>
          <a:lstStyle/>
          <a:p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 title</a:t>
            </a:r>
            <a:endParaRPr lang="en-E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6CB59-E6BA-5E62-7903-0E1152E47F34}"/>
              </a:ext>
            </a:extLst>
          </p:cNvPr>
          <p:cNvSpPr txBox="1"/>
          <p:nvPr/>
        </p:nvSpPr>
        <p:spPr>
          <a:xfrm>
            <a:off x="560458" y="1160748"/>
            <a:ext cx="5694061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buNone/>
            </a:pP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of paragraph</a:t>
            </a:r>
          </a:p>
          <a:p>
            <a:pPr>
              <a:spcBef>
                <a:spcPts val="600"/>
              </a:spcBef>
            </a:pP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eiusmod</a:t>
            </a: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incididunt</a:t>
            </a: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labore et dolore magna </a:t>
            </a:r>
            <a:r>
              <a:rPr lang="en-GB" sz="20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69E39-2F06-F870-6446-EAEADC3A4F79}"/>
              </a:ext>
            </a:extLst>
          </p:cNvPr>
          <p:cNvSpPr txBox="1"/>
          <p:nvPr/>
        </p:nvSpPr>
        <p:spPr>
          <a:xfrm>
            <a:off x="7312510" y="6482660"/>
            <a:ext cx="27773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of image caption</a:t>
            </a:r>
            <a:endParaRPr lang="en-GB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33A0F1-8599-3D7F-99D9-D52DE4358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8" y="2667821"/>
            <a:ext cx="5220580" cy="33249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33DD7B-6B7C-9E7C-8F55-7F8CE403E0A1}"/>
              </a:ext>
            </a:extLst>
          </p:cNvPr>
          <p:cNvSpPr txBox="1"/>
          <p:nvPr/>
        </p:nvSpPr>
        <p:spPr>
          <a:xfrm>
            <a:off x="661970" y="5992780"/>
            <a:ext cx="27773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of image caption</a:t>
            </a:r>
            <a:endParaRPr lang="en-GB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1600AA-77D3-BB5F-5DDD-A90BAAFC33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223133"/>
            <a:ext cx="3544640" cy="627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441CB-5BB7-4CD1-A415-5F6504EC5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0456-6EF3-8663-D383-69D79C824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776" y="36786"/>
            <a:ext cx="11413268" cy="727918"/>
          </a:xfrm>
          <a:prstGeom prst="rect">
            <a:avLst/>
          </a:prstGeom>
        </p:spPr>
        <p:txBody>
          <a:bodyPr anchor="ctr"/>
          <a:lstStyle/>
          <a:p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 title</a:t>
            </a:r>
            <a:endParaRPr lang="en-E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004B6-CD80-F5F0-0DC0-DD499787E356}"/>
              </a:ext>
            </a:extLst>
          </p:cNvPr>
          <p:cNvSpPr txBox="1"/>
          <p:nvPr/>
        </p:nvSpPr>
        <p:spPr>
          <a:xfrm>
            <a:off x="560458" y="1160748"/>
            <a:ext cx="5694061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buNone/>
            </a:pP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of list</a:t>
            </a:r>
          </a:p>
          <a:p>
            <a:pPr algn="l">
              <a:spcBef>
                <a:spcPts val="600"/>
              </a:spcBef>
              <a:buNone/>
            </a:pPr>
            <a:endParaRPr lang="en-GB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fontAlgn="base">
              <a:spcBef>
                <a:spcPts val="600"/>
              </a:spcBef>
              <a:buBlip>
                <a:blip r:embed="rId3"/>
              </a:buBlip>
            </a:pPr>
            <a:r>
              <a:rPr lang="en-GB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Item 1: ….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Blip>
                <a:blip r:embed="rId3"/>
              </a:buBlip>
            </a:pPr>
            <a:r>
              <a:rPr lang="en-GB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Item 2: ….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Blip>
                <a:blip r:embed="rId3"/>
              </a:buBlip>
            </a:pPr>
            <a:r>
              <a:rPr lang="en-GB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Item 3: ….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Blip>
                <a:blip r:embed="rId3"/>
              </a:buBlip>
            </a:pPr>
            <a:r>
              <a:rPr lang="en-GB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Item 4: ….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6608D-0ADA-8F69-A6FE-AEFA23F660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1150860"/>
            <a:ext cx="3639534" cy="36395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EFA68D-FB63-5DFF-3094-D87BAB202E93}"/>
              </a:ext>
            </a:extLst>
          </p:cNvPr>
          <p:cNvSpPr txBox="1"/>
          <p:nvPr/>
        </p:nvSpPr>
        <p:spPr>
          <a:xfrm>
            <a:off x="6382444" y="4790394"/>
            <a:ext cx="27773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of image caption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44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F7F25-96E5-1987-A593-26243A874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47F2-FCD5-1BFA-BD55-E0944D00A6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776" y="36786"/>
            <a:ext cx="11413268" cy="727918"/>
          </a:xfrm>
          <a:prstGeom prst="rect">
            <a:avLst/>
          </a:prstGeom>
        </p:spPr>
        <p:txBody>
          <a:bodyPr anchor="ctr"/>
          <a:lstStyle/>
          <a:p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 title</a:t>
            </a:r>
            <a:endParaRPr lang="en-E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6517696-EE74-3DD5-3267-AD988FB5B4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48655493"/>
              </p:ext>
            </p:extLst>
          </p:nvPr>
        </p:nvGraphicFramePr>
        <p:xfrm>
          <a:off x="837828" y="2112848"/>
          <a:ext cx="7642584" cy="2880000"/>
        </p:xfrm>
        <a:graphic>
          <a:graphicData uri="http://schemas.openxmlformats.org/drawingml/2006/table">
            <a:tbl>
              <a:tblPr/>
              <a:tblGrid>
                <a:gridCol w="2547528">
                  <a:extLst>
                    <a:ext uri="{9D8B030D-6E8A-4147-A177-3AD203B41FA5}">
                      <a16:colId xmlns:a16="http://schemas.microsoft.com/office/drawing/2014/main" val="2175473946"/>
                    </a:ext>
                  </a:extLst>
                </a:gridCol>
                <a:gridCol w="2547528">
                  <a:extLst>
                    <a:ext uri="{9D8B030D-6E8A-4147-A177-3AD203B41FA5}">
                      <a16:colId xmlns:a16="http://schemas.microsoft.com/office/drawing/2014/main" val="1717224711"/>
                    </a:ext>
                  </a:extLst>
                </a:gridCol>
                <a:gridCol w="2547528">
                  <a:extLst>
                    <a:ext uri="{9D8B030D-6E8A-4147-A177-3AD203B41FA5}">
                      <a16:colId xmlns:a16="http://schemas.microsoft.com/office/drawing/2014/main" val="230999050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Heading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(sub-heading)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Heading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(sub-heading)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Heading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(sub-heading)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1808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F2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F2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762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C2F2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2F2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F2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F2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2192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C2F2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2F2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F2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F2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0774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C2F2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2F2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C2F2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2F2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F2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788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F2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C2F2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2F2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F2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0420" marR="8936" marT="893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263404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Notes</a:t>
                      </a:r>
                    </a:p>
                  </a:txBody>
                  <a:tcPr marL="80420" marR="8936" marT="8936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6738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0134F7-E18E-B842-5F02-7925704E6569}"/>
              </a:ext>
            </a:extLst>
          </p:cNvPr>
          <p:cNvSpPr txBox="1"/>
          <p:nvPr/>
        </p:nvSpPr>
        <p:spPr>
          <a:xfrm>
            <a:off x="367550" y="1043732"/>
            <a:ext cx="5694061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buNone/>
            </a:pP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of table</a:t>
            </a:r>
          </a:p>
          <a:p>
            <a:pPr algn="l">
              <a:spcBef>
                <a:spcPts val="600"/>
              </a:spcBef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description</a:t>
            </a: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BB835-77CC-C0DE-5406-F68D86940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60" y="2055095"/>
            <a:ext cx="2716548" cy="2716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CDD688-7878-D7ED-E140-DE4ED4744533}"/>
              </a:ext>
            </a:extLst>
          </p:cNvPr>
          <p:cNvSpPr txBox="1"/>
          <p:nvPr/>
        </p:nvSpPr>
        <p:spPr>
          <a:xfrm>
            <a:off x="8742460" y="4789974"/>
            <a:ext cx="27773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of image caption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569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D9361-D0B8-5A91-FC57-160FC32B254B}"/>
              </a:ext>
            </a:extLst>
          </p:cNvPr>
          <p:cNvSpPr txBox="1">
            <a:spLocks/>
          </p:cNvSpPr>
          <p:nvPr/>
        </p:nvSpPr>
        <p:spPr>
          <a:xfrm>
            <a:off x="369776" y="36786"/>
            <a:ext cx="11413268" cy="72791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0">
                <a:solidFill>
                  <a:schemeClr val="tx2"/>
                </a:solidFill>
                <a:latin typeface="Arial"/>
                <a:ea typeface="ＭＳ Ｐゴシック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A4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A4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A4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A4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9A4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9A4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9A4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9A4F"/>
                </a:solidFill>
                <a:latin typeface="Arial" charset="0"/>
              </a:defRPr>
            </a:lvl9pPr>
          </a:lstStyle>
          <a:p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n-E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02EBC-5DC0-34B5-DA89-4D2A326A5642}"/>
              </a:ext>
            </a:extLst>
          </p:cNvPr>
          <p:cNvSpPr txBox="1"/>
          <p:nvPr/>
        </p:nvSpPr>
        <p:spPr>
          <a:xfrm>
            <a:off x="688383" y="980728"/>
            <a:ext cx="5694061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 1 ….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 2 ….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 3 ….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 4 ….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6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6343-8581-1384-F172-8DE30EDFA7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7808" y="939883"/>
            <a:ext cx="9649072" cy="881683"/>
          </a:xfrm>
          <a:prstGeom prst="rect">
            <a:avLst/>
          </a:prstGeom>
        </p:spPr>
        <p:txBody>
          <a:bodyPr/>
          <a:lstStyle/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Acknowledgements (optional)</a:t>
            </a:r>
            <a:br>
              <a:rPr lang="en-GB" sz="28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0" dirty="0">
                <a:latin typeface="+mj-lt"/>
              </a:rPr>
              <a:t>Remove the logos and modify this section based on your requirements.</a:t>
            </a:r>
            <a:endParaRPr lang="en-ES" sz="2800" b="0" dirty="0">
              <a:solidFill>
                <a:schemeClr val="bg1">
                  <a:lumMod val="50000"/>
                </a:schemeClr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FD6764-7CBB-EE8F-9C0A-3966D7DB1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27" y="1986093"/>
            <a:ext cx="937805" cy="84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3D303-FD37-577F-2105-10F196F3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05" y="3338060"/>
            <a:ext cx="725562" cy="95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CI - American Concrete Institute">
            <a:extLst>
              <a:ext uri="{FF2B5EF4-FFF2-40B4-BE49-F238E27FC236}">
                <a16:creationId xmlns:a16="http://schemas.microsoft.com/office/drawing/2014/main" id="{F5167CB9-1BFF-223C-8286-99425D50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41" y="1896825"/>
            <a:ext cx="1872042" cy="10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4EC88-DC1F-7F40-A1AB-3F446371C7A6}"/>
              </a:ext>
            </a:extLst>
          </p:cNvPr>
          <p:cNvSpPr txBox="1"/>
          <p:nvPr/>
        </p:nvSpPr>
        <p:spPr>
          <a:xfrm>
            <a:off x="7187559" y="4180663"/>
            <a:ext cx="4932548" cy="1039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buNone/>
            </a:pPr>
            <a:r>
              <a:rPr lang="en-GB" sz="2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Presenting Author name</a:t>
            </a:r>
          </a:p>
          <a:p>
            <a:pPr>
              <a:lnSpc>
                <a:spcPts val="3800"/>
              </a:lnSpc>
              <a:buNone/>
            </a:pPr>
            <a:r>
              <a:rPr lang="en-GB" sz="24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Presenting Author contact email</a:t>
            </a:r>
            <a:endParaRPr lang="en-GB" sz="20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2800345-B379-6587-D3F8-6B6E5655A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971" y="3389335"/>
            <a:ext cx="2081296" cy="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84B8733-009B-5C01-C2DF-367986273DE0}"/>
              </a:ext>
            </a:extLst>
          </p:cNvPr>
          <p:cNvSpPr txBox="1">
            <a:spLocks/>
          </p:cNvSpPr>
          <p:nvPr/>
        </p:nvSpPr>
        <p:spPr>
          <a:xfrm>
            <a:off x="7043543" y="3212405"/>
            <a:ext cx="4932548" cy="881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0">
                <a:solidFill>
                  <a:schemeClr val="tx2"/>
                </a:solidFill>
                <a:latin typeface="Arial"/>
                <a:ea typeface="ＭＳ Ｐゴシック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A4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A4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A4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D9A4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9A4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9A4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9A4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D9A4F"/>
                </a:solidFill>
                <a:latin typeface="Arial" charset="0"/>
              </a:defRPr>
            </a:lvl9pPr>
          </a:lstStyle>
          <a:p>
            <a:r>
              <a:rPr lang="en-GB" sz="6600" dirty="0">
                <a:solidFill>
                  <a:srgbClr val="FFD0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en-ES" sz="6600" dirty="0">
              <a:solidFill>
                <a:srgbClr val="FFD05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6741B3E-918C-38A0-9281-194DD839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75" y="1995747"/>
            <a:ext cx="1656069" cy="8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1AE6C83-ADF7-4582-FC73-B06983A75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576" y="2112192"/>
            <a:ext cx="2026532" cy="59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86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Custom Design">
  <a:themeElements>
    <a:clrScheme name="ISISE24">
      <a:dk1>
        <a:srgbClr val="1C2F2A"/>
      </a:dk1>
      <a:lt1>
        <a:srgbClr val="FFFFFF"/>
      </a:lt1>
      <a:dk2>
        <a:srgbClr val="1C2F2A"/>
      </a:dk2>
      <a:lt2>
        <a:srgbClr val="CCDBC8"/>
      </a:lt2>
      <a:accent1>
        <a:srgbClr val="00B274"/>
      </a:accent1>
      <a:accent2>
        <a:srgbClr val="3CB3E7"/>
      </a:accent2>
      <a:accent3>
        <a:srgbClr val="CCDBC8"/>
      </a:accent3>
      <a:accent4>
        <a:srgbClr val="00ABA5"/>
      </a:accent4>
      <a:accent5>
        <a:srgbClr val="EF463F"/>
      </a:accent5>
      <a:accent6>
        <a:srgbClr val="E54C8A"/>
      </a:accent6>
      <a:hlink>
        <a:srgbClr val="00B274"/>
      </a:hlink>
      <a:folHlink>
        <a:srgbClr val="00B2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D72F265F6EEA4CA3EC26F6572EC82D" ma:contentTypeVersion="13" ma:contentTypeDescription="Crear nuevo documento." ma:contentTypeScope="" ma:versionID="74ec1c497e2c1ce9edde6e45cf5db7da">
  <xsd:schema xmlns:xsd="http://www.w3.org/2001/XMLSchema" xmlns:xs="http://www.w3.org/2001/XMLSchema" xmlns:p="http://schemas.microsoft.com/office/2006/metadata/properties" xmlns:ns2="09b082bb-46eb-4045-98c9-50bca18efe07" targetNamespace="http://schemas.microsoft.com/office/2006/metadata/properties" ma:root="true" ma:fieldsID="cbcb191954c541131ed65ff3cf36f0fd" ns2:_="">
    <xsd:import namespace="09b082bb-46eb-4045-98c9-50bca18ef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082bb-46eb-4045-98c9-50bca18efe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b88b1a1-34dd-470e-a55e-fbd172f235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b082bb-46eb-4045-98c9-50bca18efe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99456E-086D-4A00-8383-FCA628203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b082bb-46eb-4045-98c9-50bca18ef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CB3413-F308-405E-B653-38BB2F8688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076C6F-6D20-4BB9-9315-BEAEAFEC46C9}">
  <ds:schemaRefs>
    <ds:schemaRef ds:uri="http://schemas.microsoft.com/office/2006/metadata/properties"/>
    <ds:schemaRef ds:uri="http://schemas.microsoft.com/office/infopath/2007/PartnerControls"/>
    <ds:schemaRef ds:uri="09b082bb-46eb-4045-98c9-50bca18efe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10794</TotalTime>
  <Words>155</Words>
  <PresentationFormat>Custom</PresentationFormat>
  <Paragraphs>55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10" baseType="lpstr">
      <vt:lpstr>Calibri</vt:lpstr>
      <vt:lpstr>Arial</vt:lpstr>
      <vt:lpstr>Custom Design</vt:lpstr>
      <vt:lpstr>PowerPoint Presentation</vt:lpstr>
      <vt:lpstr>Slide title</vt:lpstr>
      <vt:lpstr>Slide title</vt:lpstr>
      <vt:lpstr>Slide title</vt:lpstr>
      <vt:lpstr>PowerPoint Presentation</vt:lpstr>
      <vt:lpstr>Acknowledgements (optional) Remove the logos and modify this section based on your requirements.</vt:lpstr>
      <vt:lpstr>Custom Show 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/>
  <cp:keywords/>
  <dc:description/>
  <cp:lastPrinted>1601-01-01T00:00:00Z</cp:lastPrinted>
  <dcterms:created xsi:type="dcterms:W3CDTF">1601-01-01T00:00:00Z</dcterms:created>
  <dcterms:modified xsi:type="dcterms:W3CDTF">2026-06-01T12:32:44Z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  <property fmtid="{D5CDD505-2E9C-101B-9397-08002B2CF9AE}" pid="4" name="ContentTypeId">
    <vt:lpwstr>0x01010069D72F265F6EEA4CA3EC26F6572EC82D</vt:lpwstr>
  </property>
  <property fmtid="{D5CDD505-2E9C-101B-9397-08002B2CF9AE}" pid="5" name="MediaServiceImageTags">
    <vt:lpwstr/>
  </property>
</Properties>
</file>